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3"/>
  </p:notesMasterIdLst>
  <p:sldIdLst>
    <p:sldId id="256" r:id="rId2"/>
    <p:sldId id="321" r:id="rId3"/>
    <p:sldId id="352" r:id="rId4"/>
    <p:sldId id="353" r:id="rId5"/>
    <p:sldId id="354" r:id="rId6"/>
    <p:sldId id="351" r:id="rId7"/>
    <p:sldId id="348" r:id="rId8"/>
    <p:sldId id="349" r:id="rId9"/>
    <p:sldId id="350" r:id="rId10"/>
    <p:sldId id="347" r:id="rId11"/>
    <p:sldId id="304" r:id="rId12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4"/>
      <p:italic r:id="rId15"/>
    </p:embeddedFont>
    <p:embeddedFont>
      <p:font typeface="Barlow SemiBold" panose="00000700000000000000" pitchFamily="2" charset="0"/>
      <p:bold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x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61D"/>
    <a:srgbClr val="3A1772"/>
    <a:srgbClr val="DBDBDB"/>
    <a:srgbClr val="D8D8D8"/>
    <a:srgbClr val="DADADA"/>
    <a:srgbClr val="FFAD1D"/>
    <a:srgbClr val="F9A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756A4A-55A9-479C-B4AA-080724ADC139}">
  <a:tblStyle styleId="{AB756A4A-55A9-479C-B4AA-080724ADC1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129" autoAdjust="0"/>
  </p:normalViewPr>
  <p:slideViewPr>
    <p:cSldViewPr snapToGrid="0">
      <p:cViewPr varScale="1">
        <p:scale>
          <a:sx n="86" d="100"/>
          <a:sy n="86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33384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66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236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265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301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7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922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1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5870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0762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713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38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rgbClr val="3A1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rgbClr val="FFA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rgbClr val="F9A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rgbClr val="3A1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6"/>
            <a:chOff x="-207" y="0"/>
            <a:chExt cx="9158157" cy="5149836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rgbClr val="3A1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rgbClr val="FFA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rgbClr val="3A1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95" y="4483463"/>
              <a:ext cx="261670" cy="666373"/>
              <a:chOff x="7134700" y="414375"/>
              <a:chExt cx="197100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592148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07" y="0"/>
            <a:ext cx="9144406" cy="5149836"/>
            <a:chOff x="-207" y="0"/>
            <a:chExt cx="9144406" cy="5149836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rgbClr val="3A1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95" y="4483463"/>
              <a:ext cx="261670" cy="666373"/>
              <a:chOff x="7134700" y="414375"/>
              <a:chExt cx="197100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rgbClr val="FFA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rgbClr val="FFA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rgbClr val="FFA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rgbClr val="FFA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rgbClr val="FFA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rgbClr val="FFA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rgbClr val="FFA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rgbClr val="FFA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8" y="82016"/>
            <a:ext cx="1091911" cy="20964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0631" y="2674584"/>
            <a:ext cx="3358499" cy="803299"/>
          </a:xfrm>
          <a:prstGeom prst="rect">
            <a:avLst/>
          </a:prstGeom>
          <a:solidFill>
            <a:srgbClr val="3A177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6025243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IN" b="1" dirty="0"/>
              <a:t>Welcome To</a:t>
            </a:r>
            <a:br>
              <a:rPr lang="en-IN" b="1" dirty="0"/>
            </a:br>
            <a:endParaRPr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332" y="2796806"/>
            <a:ext cx="2875971" cy="547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Projects - Working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78589" y="276887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b="1" dirty="0">
              <a:solidFill>
                <a:srgbClr val="F9A61D"/>
              </a:solidFill>
              <a:latin typeface="Exo" panose="00000500000000000000" pitchFamily="2" charset="0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930872" y="1859522"/>
            <a:ext cx="4129087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 Store (Location wise stock Updated)</a:t>
            </a:r>
            <a:endParaRPr lang="en-IN" sz="1600" b="0" i="0" u="none" strike="noStrik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 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Accelerated Mobile Pages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IN" sz="18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dirty="0">
                <a:effectLst/>
                <a:latin typeface="Calibri" panose="020F0502020204030204" pitchFamily="34" charset="0"/>
              </a:rPr>
              <a:t>PWA (Progressive web application)</a:t>
            </a:r>
            <a:endParaRPr lang="en-IN" sz="2400" dirty="0"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Stick Buy now and add to cart</a:t>
            </a:r>
            <a:r>
              <a:rPr lang="en-IN" sz="2400" dirty="0">
                <a:effectLst/>
              </a:rPr>
              <a:t> </a:t>
            </a:r>
            <a:endParaRPr lang="en-IN" sz="24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Variant Different set in All product design end </a:t>
            </a:r>
            <a:endParaRPr lang="en-IN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Simpl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Pay In -3</a:t>
            </a:r>
            <a:r>
              <a:rPr lang="en-IN" sz="2400" dirty="0">
                <a:effectLst/>
              </a:rPr>
              <a:t> (</a:t>
            </a:r>
            <a:r>
              <a:rPr lang="en-IN" sz="1600" dirty="0">
                <a:effectLst/>
              </a:rPr>
              <a:t>Payment </a:t>
            </a:r>
            <a:r>
              <a:rPr lang="en-IN" sz="1600" dirty="0" err="1">
                <a:effectLst/>
              </a:rPr>
              <a:t>getway</a:t>
            </a:r>
            <a:r>
              <a:rPr lang="en-IN" sz="2400" dirty="0">
                <a:effectLst/>
              </a:rPr>
              <a:t>)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Blue dart</a:t>
            </a:r>
            <a:r>
              <a:rPr lang="en-IN" sz="2400" dirty="0">
                <a:effectLst/>
              </a:rPr>
              <a:t> </a:t>
            </a:r>
          </a:p>
          <a:p>
            <a:pPr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 panose="020F0502020204030204" pitchFamily="34" charset="0"/>
              </a:rPr>
              <a:t>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ell your phone page Design and functionality </a:t>
            </a:r>
            <a:endParaRPr lang="en-IN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8150" y="1508265"/>
            <a:ext cx="1701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9A61D"/>
                </a:solidFill>
                <a:latin typeface="Exo" panose="00000500000000000000" pitchFamily="2" charset="0"/>
              </a:rPr>
              <a:t>Mobex.in Working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47728" y="151711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b="1" dirty="0">
              <a:solidFill>
                <a:srgbClr val="F9A61D"/>
              </a:solidFill>
              <a:latin typeface="Exo" panose="00000500000000000000" pitchFamily="2" charset="0"/>
            </a:endParaRPr>
          </a:p>
        </p:txBody>
      </p:sp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4632459" y="1603571"/>
            <a:ext cx="44252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F818A55E-97EA-5430-EA01-97E1C9A20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035" y="1772939"/>
            <a:ext cx="412908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to Offer addon product wise</a:t>
            </a:r>
          </a:p>
          <a:p>
            <a:pPr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dirty="0">
                <a:latin typeface="Calibri" panose="020F0502020204030204" pitchFamily="34" charset="0"/>
              </a:rPr>
              <a:t>Career Page Create in </a:t>
            </a:r>
            <a:r>
              <a:rPr lang="en-IN" sz="1800" dirty="0" err="1">
                <a:latin typeface="Calibri" panose="020F0502020204030204" pitchFamily="34" charset="0"/>
              </a:rPr>
              <a:t>Mobex</a:t>
            </a:r>
            <a:r>
              <a:rPr lang="en-IN" sz="1800" dirty="0">
                <a:latin typeface="Calibri" panose="020F0502020204030204" pitchFamily="34" charset="0"/>
              </a:rPr>
              <a:t> site</a:t>
            </a:r>
          </a:p>
          <a:p>
            <a:pPr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to addon product wise </a:t>
            </a:r>
          </a:p>
          <a:p>
            <a:pPr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dirty="0">
                <a:latin typeface="Calibri" panose="020F0502020204030204" pitchFamily="34" charset="0"/>
              </a:rPr>
              <a:t>All page </a:t>
            </a:r>
            <a:r>
              <a:rPr lang="en-IN" sz="1800">
                <a:latin typeface="Calibri" panose="020F0502020204030204" pitchFamily="34" charset="0"/>
              </a:rPr>
              <a:t>banner changes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  <a:p>
            <a:pPr marL="0" indent="0" eaLnBrk="1" hangingPunct="1">
              <a:buClr>
                <a:srgbClr val="FFAD1D"/>
              </a:buClr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706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7858" y="4084891"/>
            <a:ext cx="5383450" cy="587434"/>
          </a:xfrm>
          <a:prstGeom prst="rect">
            <a:avLst/>
          </a:prstGeom>
          <a:solidFill>
            <a:srgbClr val="3A177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2700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89" y="469231"/>
            <a:ext cx="4390731" cy="3416257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2067814" y="3885488"/>
            <a:ext cx="5443538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600" b="1" dirty="0">
                <a:solidFill>
                  <a:srgbClr val="FFAD1D"/>
                </a:solidFill>
                <a:latin typeface="Barlow SemiBold" panose="020B060402020202020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97860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Projects - Work Done</a:t>
            </a:r>
            <a:endParaRPr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692971" y="1704484"/>
            <a:ext cx="82079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GB" altLang="en-US" sz="1200" dirty="0">
                <a:latin typeface="Exo" panose="00000500000000000000" pitchFamily="2" charset="0"/>
              </a:rPr>
              <a:t>Make a new Slider home page And 5 banner images add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1100" y="1449919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9A61D"/>
                </a:solidFill>
                <a:latin typeface="Exo" panose="00000500000000000000" pitchFamily="2" charset="0"/>
              </a:rPr>
              <a:t>Mobex website</a:t>
            </a: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4742797" y="4865687"/>
            <a:ext cx="398356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dirty="0">
                <a:solidFill>
                  <a:srgbClr val="FFAD1D"/>
                </a:solidFill>
                <a:latin typeface="Exo" panose="00000500000000000000" pitchFamily="2" charset="0"/>
              </a:rPr>
              <a:t>All website are mobile friendly as requirement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E9EB3-107F-50D0-6E8A-FCB57425B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2104666"/>
            <a:ext cx="7581233" cy="285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3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Projects - Work Done</a:t>
            </a:r>
            <a:endParaRPr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692971" y="1704484"/>
            <a:ext cx="82079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GB" altLang="en-US" sz="1200" dirty="0">
                <a:latin typeface="Exo" panose="00000500000000000000" pitchFamily="2" charset="0"/>
              </a:rPr>
              <a:t>Add new section </a:t>
            </a:r>
            <a:r>
              <a:rPr lang="en-IN" sz="1200" i="0" dirty="0">
                <a:solidFill>
                  <a:srgbClr val="021523"/>
                </a:solidFill>
                <a:effectLst/>
                <a:latin typeface="Avenir"/>
              </a:rPr>
              <a:t>Weekly Highlights home page highlight 30k rang mobile. </a:t>
            </a:r>
            <a:endParaRPr lang="en-GB" altLang="en-US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4742797" y="4865687"/>
            <a:ext cx="398356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dirty="0">
                <a:solidFill>
                  <a:srgbClr val="FFAD1D"/>
                </a:solidFill>
                <a:latin typeface="Exo" panose="00000500000000000000" pitchFamily="2" charset="0"/>
              </a:rPr>
              <a:t>All website are mobile friendly as requirement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EF2AB-48DA-97F6-1C20-9BD5D7A9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1" y="2027649"/>
            <a:ext cx="7493618" cy="30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6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Projects - Work Done</a:t>
            </a:r>
            <a:endParaRPr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638820" y="1704484"/>
            <a:ext cx="82079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600" b="0" i="0" dirty="0">
                <a:solidFill>
                  <a:srgbClr val="021523"/>
                </a:solidFill>
                <a:effectLst/>
                <a:latin typeface="Avenir"/>
              </a:rPr>
              <a:t>Choose by Brand section created new  design add home page </a:t>
            </a:r>
            <a:r>
              <a:rPr lang="en-IN" sz="1200" i="0" dirty="0">
                <a:solidFill>
                  <a:srgbClr val="021523"/>
                </a:solidFill>
                <a:effectLst/>
                <a:latin typeface="Avenir"/>
              </a:rPr>
              <a:t> </a:t>
            </a:r>
            <a:endParaRPr lang="en-GB" altLang="en-US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4742797" y="4865687"/>
            <a:ext cx="398356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dirty="0">
                <a:solidFill>
                  <a:srgbClr val="FFAD1D"/>
                </a:solidFill>
                <a:latin typeface="Exo" panose="00000500000000000000" pitchFamily="2" charset="0"/>
              </a:rPr>
              <a:t>All website are mobile friendly as requirement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0DCEC-3089-546C-0689-82846C5D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39" y="2731131"/>
            <a:ext cx="7895719" cy="15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3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Projects - Work Done</a:t>
            </a:r>
            <a:endParaRPr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638820" y="1704484"/>
            <a:ext cx="82079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600" b="0" i="0" dirty="0">
                <a:solidFill>
                  <a:srgbClr val="021523"/>
                </a:solidFill>
                <a:effectLst/>
                <a:latin typeface="Avenir"/>
              </a:rPr>
              <a:t>Add in left side banner buy refurbished banner redirect was shop page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IN" sz="1600" dirty="0">
              <a:solidFill>
                <a:srgbClr val="021523"/>
              </a:solidFill>
              <a:latin typeface="Avenir"/>
            </a:endParaRPr>
          </a:p>
          <a:p>
            <a:pPr marL="0" indent="0" eaLnBrk="1" hangingPunct="1">
              <a:buClr>
                <a:srgbClr val="FFAD1D"/>
              </a:buClr>
            </a:pPr>
            <a:r>
              <a:rPr lang="en-IN" sz="1600" b="0" i="0" dirty="0">
                <a:solidFill>
                  <a:srgbClr val="021523"/>
                </a:solidFill>
                <a:effectLst/>
                <a:latin typeface="Avenir"/>
              </a:rPr>
              <a:t> </a:t>
            </a:r>
            <a:r>
              <a:rPr lang="en-IN" sz="1200" i="0" dirty="0">
                <a:solidFill>
                  <a:srgbClr val="021523"/>
                </a:solidFill>
                <a:effectLst/>
                <a:latin typeface="Avenir"/>
              </a:rPr>
              <a:t> </a:t>
            </a:r>
            <a:endParaRPr lang="en-GB" altLang="en-US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4742797" y="4865687"/>
            <a:ext cx="398356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dirty="0">
                <a:solidFill>
                  <a:srgbClr val="FFAD1D"/>
                </a:solidFill>
                <a:latin typeface="Exo" panose="00000500000000000000" pitchFamily="2" charset="0"/>
              </a:rPr>
              <a:t>All website are mobile friendly as requirement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58307-1BAA-ED83-A303-1FE46012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96" y="2035581"/>
            <a:ext cx="2661313" cy="296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Projects - Work Done</a:t>
            </a:r>
            <a:endParaRPr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13384" y="1711853"/>
            <a:ext cx="343944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  Banner Home Page New added</a:t>
            </a:r>
            <a:r>
              <a:rPr lang="en-US" sz="2400" dirty="0"/>
              <a:t>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3 Small banner Home page New added</a:t>
            </a:r>
            <a:r>
              <a:rPr lang="en-US" sz="2400" dirty="0"/>
              <a:t>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 by the Light deals show only 40% discount product</a:t>
            </a:r>
            <a:r>
              <a:rPr lang="en-US" sz="2400" dirty="0"/>
              <a:t>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 change for page  7 day /65+ quality/1 year/no Contact delivered</a:t>
            </a:r>
            <a:r>
              <a:rPr lang="en-US" sz="2400" dirty="0"/>
              <a:t>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>
              <a:latin typeface="Exo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1100" y="1449919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9A61D"/>
                </a:solidFill>
                <a:latin typeface="Exo" panose="00000500000000000000" pitchFamily="2" charset="0"/>
              </a:rPr>
              <a:t>Mobex website</a:t>
            </a: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4405108" y="1393915"/>
            <a:ext cx="412908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convert and add </a:t>
            </a:r>
            <a:r>
              <a:rPr lang="en-IN" sz="1800" dirty="0">
                <a:latin typeface="Calibri" panose="020F0502020204030204" pitchFamily="34" charset="0"/>
              </a:rPr>
              <a:t>new images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all image in choose your brand  in section jpg to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webp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convert and add </a:t>
            </a:r>
            <a:r>
              <a:rPr lang="en-IN" sz="1800" dirty="0">
                <a:latin typeface="Calibri" panose="020F0502020204030204" pitchFamily="34" charset="0"/>
              </a:rPr>
              <a:t>new images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image in featured in section jpg to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webp</a:t>
            </a:r>
            <a:r>
              <a:rPr lang="en-IN" sz="1600" b="0" i="0" u="none" strike="noStrike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IN" sz="18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added in home page Stock clearance section</a:t>
            </a:r>
            <a:r>
              <a:rPr lang="en-IN" sz="1600" dirty="0">
                <a:effectLst/>
              </a:rPr>
              <a:t>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When </a:t>
            </a:r>
            <a:r>
              <a:rPr lang="en-IN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Login or Register</a:t>
            </a:r>
            <a:r>
              <a:rPr lang="en-IN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password click show check box button password was show</a:t>
            </a:r>
            <a:r>
              <a:rPr lang="en-IN" sz="1600" dirty="0">
                <a:effectLst/>
              </a:rPr>
              <a:t> </a:t>
            </a:r>
            <a:endParaRPr lang="en-IN" sz="1600" dirty="0"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product created and created in new category </a:t>
            </a:r>
            <a:endParaRPr lang="en-IN" sz="1800" b="0" i="0" u="none" strike="noStrik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page are created by stock clearance </a:t>
            </a:r>
            <a:endParaRPr lang="en-IN" sz="1800" dirty="0"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GB" altLang="en-US" sz="1200" dirty="0"/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4742797" y="4865687"/>
            <a:ext cx="398356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dirty="0">
                <a:solidFill>
                  <a:srgbClr val="FFAD1D"/>
                </a:solidFill>
                <a:latin typeface="Exo" panose="00000500000000000000" pitchFamily="2" charset="0"/>
              </a:rPr>
              <a:t>All website are mobile friendly as requirement .</a:t>
            </a:r>
          </a:p>
        </p:txBody>
      </p:sp>
    </p:spTree>
    <p:extLst>
      <p:ext uri="{BB962C8B-B14F-4D97-AF65-F5344CB8AC3E}">
        <p14:creationId xmlns:p14="http://schemas.microsoft.com/office/powerpoint/2010/main" val="63637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Projects - Work Done</a:t>
            </a:r>
            <a:endParaRPr dirty="0"/>
          </a:p>
        </p:txBody>
      </p:sp>
      <p:sp>
        <p:nvSpPr>
          <p:cNvPr id="24" name="Rectangle 23"/>
          <p:cNvSpPr/>
          <p:nvPr/>
        </p:nvSpPr>
        <p:spPr>
          <a:xfrm>
            <a:off x="737964" y="1511724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9A61D"/>
                </a:solidFill>
                <a:latin typeface="Exo" panose="00000500000000000000" pitchFamily="2" charset="0"/>
              </a:rPr>
              <a:t>Website Changes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90247" y="1790227"/>
            <a:ext cx="3776644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Tawk</a:t>
            </a:r>
            <a:r>
              <a:rPr lang="en-IN" sz="1800" dirty="0">
                <a:latin typeface="Calibri" panose="020F0502020204030204" pitchFamily="34" charset="0"/>
              </a:rPr>
              <a:t>.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change the position in both of device(Mobile and desktop)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website whole back up </a:t>
            </a:r>
            <a:endParaRPr lang="en-IN" sz="18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Created by the  Product Listing  mobex.in API  in live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Resolved in Pop API issue </a:t>
            </a:r>
            <a:endParaRPr lang="en-IN" sz="18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Order Status defined role per user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dirty="0">
                <a:latin typeface="Calibri" panose="020F0502020204030204" pitchFamily="34" charset="0"/>
              </a:rPr>
              <a:t>P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rivacy </a:t>
            </a:r>
            <a:r>
              <a:rPr lang="en-IN" sz="1800" dirty="0">
                <a:latin typeface="Calibri" panose="020F0502020204030204" pitchFamily="34" charset="0"/>
              </a:rPr>
              <a:t>P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olicy change in content</a:t>
            </a:r>
            <a:r>
              <a:rPr lang="en-IN" sz="1600" dirty="0">
                <a:effectLst/>
              </a:rPr>
              <a:t> </a:t>
            </a:r>
            <a:endParaRPr lang="en-IN" sz="18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email issue resolved mobex.in website </a:t>
            </a:r>
            <a:endParaRPr lang="en-GB" sz="1200" dirty="0"/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4742797" y="4865687"/>
            <a:ext cx="398356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dirty="0">
                <a:solidFill>
                  <a:srgbClr val="FFAD1D"/>
                </a:solidFill>
                <a:latin typeface="Exo" panose="00000500000000000000" pitchFamily="2" charset="0"/>
              </a:rPr>
              <a:t>All website are mobile friendly as requirement .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742797" y="1480959"/>
            <a:ext cx="4425224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Stock Shop page Images in change</a:t>
            </a:r>
            <a:r>
              <a:rPr lang="en-IN" sz="2400" dirty="0">
                <a:effectLst/>
              </a:rPr>
              <a:t>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iPhone</a:t>
            </a:r>
            <a:r>
              <a:rPr lang="en-IN" sz="1600" dirty="0">
                <a:effectLst/>
              </a:rPr>
              <a:t> </a:t>
            </a:r>
            <a:endParaRPr lang="en-IN" sz="1600" dirty="0"/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iPhone banner 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iPhone offer was added</a:t>
            </a:r>
            <a:r>
              <a:rPr lang="en-IN" sz="1600" dirty="0">
                <a:effectLst/>
              </a:rPr>
              <a:t> </a:t>
            </a:r>
            <a:endParaRPr lang="en-IN" sz="16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OnePlus Phones</a:t>
            </a:r>
            <a:r>
              <a:rPr lang="en-IN" sz="1600" dirty="0">
                <a:effectLst/>
              </a:rPr>
              <a:t> </a:t>
            </a:r>
            <a:endParaRPr lang="en-IN" altLang="en-US" sz="16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OnePlus Phones banner 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OnePlus Phones offer was added</a:t>
            </a:r>
            <a:r>
              <a:rPr lang="en-IN" sz="1600" dirty="0">
                <a:effectLst/>
              </a:rPr>
              <a:t> </a:t>
            </a:r>
            <a:endParaRPr lang="en-GB" altLang="en-US" sz="1200" dirty="0">
              <a:latin typeface="Ex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34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Projects - Work Done</a:t>
            </a:r>
            <a:endParaRPr dirty="0"/>
          </a:p>
        </p:txBody>
      </p:sp>
      <p:sp>
        <p:nvSpPr>
          <p:cNvPr id="24" name="Rectangle 23"/>
          <p:cNvSpPr/>
          <p:nvPr/>
        </p:nvSpPr>
        <p:spPr>
          <a:xfrm>
            <a:off x="737964" y="1511724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9A61D"/>
                </a:solidFill>
                <a:latin typeface="Exo" panose="00000500000000000000" pitchFamily="2" charset="0"/>
              </a:rPr>
              <a:t>Website Changes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90247" y="1790227"/>
            <a:ext cx="377664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Samsung Phones</a:t>
            </a:r>
            <a:r>
              <a:rPr lang="en-IN" sz="1600" dirty="0">
                <a:effectLst/>
              </a:rPr>
              <a:t>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Samsung Phones banner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Samsung Phones offer was added</a:t>
            </a:r>
            <a:r>
              <a:rPr lang="en-IN" sz="1600" dirty="0">
                <a:effectLst/>
              </a:rPr>
              <a:t> </a:t>
            </a:r>
            <a:endParaRPr lang="en-IN" sz="18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Oppo Phones</a:t>
            </a:r>
            <a:r>
              <a:rPr lang="en-IN" sz="1600" dirty="0">
                <a:effectLst/>
              </a:rPr>
              <a:t> </a:t>
            </a:r>
            <a:endParaRPr lang="en-IN" sz="1800" dirty="0"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Oppo Phones banner 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4742797" y="4865687"/>
            <a:ext cx="398356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dirty="0">
                <a:solidFill>
                  <a:srgbClr val="FFAD1D"/>
                </a:solidFill>
                <a:latin typeface="Exo" panose="00000500000000000000" pitchFamily="2" charset="0"/>
              </a:rPr>
              <a:t>All website are mobile friendly as requirement .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718776" y="1697894"/>
            <a:ext cx="442522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Oppo Phones offer was added</a:t>
            </a:r>
            <a:r>
              <a:rPr lang="en-IN" sz="2400" dirty="0">
                <a:effectLst/>
              </a:rPr>
              <a:t> 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Vivo Phones</a:t>
            </a:r>
            <a:r>
              <a:rPr lang="en-IN" sz="1600" dirty="0">
                <a:effectLst/>
              </a:rPr>
              <a:t> </a:t>
            </a: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Vivo Phones banner </a:t>
            </a:r>
            <a:endParaRPr lang="en-IN" sz="1600" b="0" i="0" u="none" strike="noStrik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Vivo Phones offer was added</a:t>
            </a:r>
            <a:r>
              <a:rPr lang="en-IN" sz="1600" dirty="0">
                <a:effectLst/>
              </a:rPr>
              <a:t> </a:t>
            </a:r>
            <a:endParaRPr lang="en-IN" sz="1600" dirty="0"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Xiaomi Phones</a:t>
            </a:r>
            <a:r>
              <a:rPr lang="en-IN" sz="1600" dirty="0">
                <a:effectLst/>
              </a:rPr>
              <a:t> </a:t>
            </a:r>
            <a:endParaRPr lang="en-IN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5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Projects - Work Done</a:t>
            </a:r>
            <a:endParaRPr dirty="0"/>
          </a:p>
        </p:txBody>
      </p:sp>
      <p:sp>
        <p:nvSpPr>
          <p:cNvPr id="24" name="Rectangle 23"/>
          <p:cNvSpPr/>
          <p:nvPr/>
        </p:nvSpPr>
        <p:spPr>
          <a:xfrm>
            <a:off x="737964" y="1511724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9A61D"/>
                </a:solidFill>
                <a:latin typeface="Exo" panose="00000500000000000000" pitchFamily="2" charset="0"/>
              </a:rPr>
              <a:t>Website Changes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995755" y="1879051"/>
            <a:ext cx="3776644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Xiaomi Phones banner 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in new page Refurbished Xiaomi Phones offer was added</a:t>
            </a:r>
            <a:r>
              <a:rPr lang="en-IN" sz="2000" dirty="0">
                <a:effectLst/>
              </a:rPr>
              <a:t> </a:t>
            </a:r>
            <a:endParaRPr lang="en-GB" sz="1200" dirty="0">
              <a:latin typeface="Exo" panose="00000500000000000000" pitchFamily="2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Order tracking page change the name billing email to email id</a:t>
            </a:r>
            <a:r>
              <a:rPr lang="en-IN" sz="2000" dirty="0">
                <a:effectLst/>
              </a:rPr>
              <a:t> 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Change the brand image in choose by brand section</a:t>
            </a:r>
            <a:r>
              <a:rPr lang="en-IN" sz="1600" dirty="0">
                <a:effectLst/>
              </a:rPr>
              <a:t> </a:t>
            </a:r>
            <a:endParaRPr lang="en-IN" sz="1600" dirty="0">
              <a:effectLst/>
              <a:latin typeface="Calibri" panose="020F0502020204030204" pitchFamily="34" charset="0"/>
            </a:endParaRPr>
          </a:p>
          <a:p>
            <a:pPr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IN" sz="1800" b="0" i="0" u="none" strike="noStrik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IN" sz="1600" dirty="0">
              <a:latin typeface="Calibri" panose="020F0502020204030204" pitchFamily="34" charset="0"/>
            </a:endParaRPr>
          </a:p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endParaRPr lang="en-IN" sz="1800" dirty="0"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2F239-ECF9-57C2-03A6-76F3CBF5B227}"/>
              </a:ext>
            </a:extLst>
          </p:cNvPr>
          <p:cNvSpPr txBox="1"/>
          <p:nvPr/>
        </p:nvSpPr>
        <p:spPr>
          <a:xfrm>
            <a:off x="4582700" y="1986772"/>
            <a:ext cx="45778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Change the Featured all image in featured in section</a:t>
            </a:r>
            <a:endParaRPr lang="en-IN" sz="1800" dirty="0">
              <a:effectLst/>
            </a:endParaRPr>
          </a:p>
          <a:p>
            <a:pPr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Implemented brand wise and RAM wise show</a:t>
            </a:r>
          </a:p>
          <a:p>
            <a:pPr>
              <a:buClr>
                <a:srgbClr val="FFAD1D"/>
              </a:buClr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Related product.</a:t>
            </a:r>
          </a:p>
          <a:p>
            <a:pPr>
              <a:buClr>
                <a:srgbClr val="FFAD1D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FAQ banner add in FAQs page</a:t>
            </a:r>
            <a:r>
              <a:rPr lang="en-IN" sz="1800" dirty="0">
                <a:effectLst/>
              </a:rPr>
              <a:t> </a:t>
            </a:r>
            <a:endParaRPr lang="en-IN" sz="18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431417"/>
      </p:ext>
    </p:extLst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594</Words>
  <Application>Microsoft Office PowerPoint</Application>
  <PresentationFormat>On-screen Show (16:9)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Arial</vt:lpstr>
      <vt:lpstr>Barlow SemiBold</vt:lpstr>
      <vt:lpstr>Exo</vt:lpstr>
      <vt:lpstr>Avenir</vt:lpstr>
      <vt:lpstr>Barlow Light</vt:lpstr>
      <vt:lpstr>Wingdings</vt:lpstr>
      <vt:lpstr>Lodovico template</vt:lpstr>
      <vt:lpstr>Welcome To </vt:lpstr>
      <vt:lpstr>Projects - Work Done</vt:lpstr>
      <vt:lpstr>Projects - Work Done</vt:lpstr>
      <vt:lpstr>Projects - Work Done</vt:lpstr>
      <vt:lpstr>Projects - Work Done</vt:lpstr>
      <vt:lpstr>Projects - Work Done</vt:lpstr>
      <vt:lpstr>Projects - Work Done</vt:lpstr>
      <vt:lpstr>Projects - Work Done</vt:lpstr>
      <vt:lpstr>Projects - Work Done</vt:lpstr>
      <vt:lpstr>Projects - Working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Qarmatek</dc:title>
  <dc:creator>Jaimin</dc:creator>
  <cp:lastModifiedBy>Dhrumil Shah</cp:lastModifiedBy>
  <cp:revision>182</cp:revision>
  <dcterms:modified xsi:type="dcterms:W3CDTF">2022-05-20T07:18:44Z</dcterms:modified>
</cp:coreProperties>
</file>